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F318-A994-4BE7-B6DD-295796C017FB}" type="datetimeFigureOut">
              <a:rPr lang="en-GB" smtClean="0"/>
              <a:t>11/01/2017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75A6-1D7F-4788-B88E-A0B0F6802E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617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FF318-A994-4BE7-B6DD-295796C017FB}" type="datetimeFigureOut">
              <a:rPr lang="en-GB" smtClean="0"/>
              <a:t>11/01/2017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775A6-1D7F-4788-B88E-A0B0F6802E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7574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Magazine cover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726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Progression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16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Comparisons to other covers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312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Photo Editing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303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Photo Editing 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642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Photo Editing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691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TEXT EDITING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5978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Microsoft Office PowerPoint</Application>
  <PresentationFormat>Widescreen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Magazine cover</vt:lpstr>
      <vt:lpstr>Progression</vt:lpstr>
      <vt:lpstr>Comparisons to other covers</vt:lpstr>
      <vt:lpstr>Photo Editing </vt:lpstr>
      <vt:lpstr>Photo Editing </vt:lpstr>
      <vt:lpstr>Photo Editing </vt:lpstr>
      <vt:lpstr>TEXT EDITING </vt:lpstr>
    </vt:vector>
  </TitlesOfParts>
  <Company>The Henley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Magazine cover</dc:title>
  <dc:creator>Elodie Taylor</dc:creator>
  <cp:lastModifiedBy>Elodie Taylor</cp:lastModifiedBy>
  <cp:revision>1</cp:revision>
  <dcterms:created xsi:type="dcterms:W3CDTF">2017-01-11T08:56:07Z</dcterms:created>
  <dcterms:modified xsi:type="dcterms:W3CDTF">2017-01-11T08:56:07Z</dcterms:modified>
</cp:coreProperties>
</file>